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7" r:id="rId5"/>
    <p:sldId id="268" r:id="rId6"/>
    <p:sldId id="267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2/13/2017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2/13/2017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57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2/13/2017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2/13/2017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Major Project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Dalton Kirk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Match Detection - Colliders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747" y="1988840"/>
            <a:ext cx="4465637" cy="4465637"/>
          </a:xfrm>
        </p:spPr>
      </p:pic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Physics + Gravity</a:t>
            </a:r>
          </a:p>
          <a:p>
            <a:r>
              <a:rPr lang="en-US" dirty="0"/>
              <a:t>Feelers</a:t>
            </a:r>
          </a:p>
          <a:p>
            <a:r>
              <a:rPr lang="en-US" dirty="0"/>
              <a:t>Can't get more than 3</a:t>
            </a:r>
          </a:p>
          <a:p>
            <a:r>
              <a:rPr lang="en-US" dirty="0"/>
              <a:t>Not reliable</a:t>
            </a:r>
          </a:p>
        </p:txBody>
      </p:sp>
    </p:spTree>
    <p:extLst>
      <p:ext uri="{BB962C8B-B14F-4D97-AF65-F5344CB8AC3E}">
        <p14:creationId xmlns:p14="http://schemas.microsoft.com/office/powerpoint/2010/main" val="421489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Match Detection – My Own </a:t>
            </a:r>
            <a:r>
              <a:rPr lang="en-GB" dirty="0" err="1"/>
              <a:t>Raycasts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 err="1"/>
              <a:t>Raycasts</a:t>
            </a:r>
            <a:r>
              <a:rPr lang="en-US" dirty="0"/>
              <a:t> not reliable</a:t>
            </a:r>
          </a:p>
          <a:p>
            <a:r>
              <a:rPr lang="en-US" dirty="0"/>
              <a:t>Colliders that pass over tiles</a:t>
            </a:r>
          </a:p>
          <a:p>
            <a:r>
              <a:rPr lang="en-US" dirty="0"/>
              <a:t>Add tiles to list for the row/column</a:t>
            </a:r>
          </a:p>
          <a:p>
            <a:r>
              <a:rPr lang="en-US" dirty="0"/>
              <a:t>Check through list for matches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484" y="1772816"/>
            <a:ext cx="4853681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57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Finish reputation system</a:t>
            </a:r>
          </a:p>
          <a:p>
            <a:r>
              <a:rPr lang="en-US" dirty="0"/>
              <a:t>Add second restaurant</a:t>
            </a:r>
          </a:p>
          <a:p>
            <a:r>
              <a:rPr lang="en-US" dirty="0"/>
              <a:t>Get play testers</a:t>
            </a:r>
          </a:p>
          <a:p>
            <a:r>
              <a:rPr lang="en-US" dirty="0"/>
              <a:t>Add or change features</a:t>
            </a:r>
          </a:p>
          <a:p>
            <a:r>
              <a:rPr lang="en-US" dirty="0"/>
              <a:t>Polish</a:t>
            </a:r>
          </a:p>
        </p:txBody>
      </p:sp>
    </p:spTree>
    <p:extLst>
      <p:ext uri="{BB962C8B-B14F-4D97-AF65-F5344CB8AC3E}">
        <p14:creationId xmlns:p14="http://schemas.microsoft.com/office/powerpoint/2010/main" val="254950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3658419"/>
          </a:xfrm>
        </p:spPr>
        <p:txBody>
          <a:bodyPr/>
          <a:lstStyle/>
          <a:p>
            <a:pPr algn="ctr"/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623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Project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Games made in Unity</a:t>
            </a:r>
          </a:p>
          <a:p>
            <a:r>
              <a:rPr lang="en-US" dirty="0"/>
              <a:t>Prototypes</a:t>
            </a:r>
          </a:p>
          <a:p>
            <a:r>
              <a:rPr lang="en-US" dirty="0"/>
              <a:t>One polished game</a:t>
            </a: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Casual Game, familiar yet different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Easy for anyone to understand</a:t>
            </a:r>
          </a:p>
          <a:p>
            <a:r>
              <a:rPr lang="en-GB" dirty="0"/>
              <a:t>Clear goals</a:t>
            </a:r>
          </a:p>
          <a:p>
            <a:r>
              <a:rPr lang="en-GB" dirty="0"/>
              <a:t>USP</a:t>
            </a:r>
          </a:p>
          <a:p>
            <a:r>
              <a:rPr lang="en-GB" dirty="0"/>
              <a:t>Well known theme</a:t>
            </a:r>
          </a:p>
        </p:txBody>
      </p:sp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Restaurant</a:t>
            </a:r>
          </a:p>
          <a:p>
            <a:r>
              <a:rPr lang="en-US" dirty="0"/>
              <a:t>Matches make meals</a:t>
            </a:r>
          </a:p>
          <a:p>
            <a:r>
              <a:rPr lang="en-US" dirty="0"/>
              <a:t>Serve the customers whilst matching (spinning plates)</a:t>
            </a:r>
          </a:p>
          <a:p>
            <a:r>
              <a:rPr lang="en-US" dirty="0"/>
              <a:t>Manage stock</a:t>
            </a:r>
          </a:p>
          <a:p>
            <a:r>
              <a:rPr lang="en-US" dirty="0"/>
              <a:t>Buy better restaurants</a:t>
            </a:r>
          </a:p>
        </p:txBody>
      </p:sp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the Game – Management Scene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152" y="1498600"/>
            <a:ext cx="8763962" cy="4907602"/>
          </a:xfrm>
        </p:spPr>
      </p:pic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the Game – Matching Scene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361" y="1511937"/>
            <a:ext cx="8719543" cy="488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70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the Game – Reputation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Customers leave ratings when served</a:t>
            </a:r>
          </a:p>
          <a:p>
            <a:r>
              <a:rPr lang="en-US" dirty="0"/>
              <a:t>Average rating effects reputation when you close</a:t>
            </a:r>
          </a:p>
          <a:p>
            <a:r>
              <a:rPr lang="en-US" dirty="0"/>
              <a:t>Reputation effects number of customers</a:t>
            </a:r>
          </a:p>
        </p:txBody>
      </p:sp>
    </p:spTree>
    <p:extLst>
      <p:ext uri="{BB962C8B-B14F-4D97-AF65-F5344CB8AC3E}">
        <p14:creationId xmlns:p14="http://schemas.microsoft.com/office/powerpoint/2010/main" val="2128524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How matches are detected</a:t>
            </a:r>
          </a:p>
          <a:p>
            <a:r>
              <a:rPr lang="en-US" dirty="0"/>
              <a:t>Spent a lot of time changing the system</a:t>
            </a:r>
          </a:p>
        </p:txBody>
      </p:sp>
    </p:spTree>
    <p:extLst>
      <p:ext uri="{BB962C8B-B14F-4D97-AF65-F5344CB8AC3E}">
        <p14:creationId xmlns:p14="http://schemas.microsoft.com/office/powerpoint/2010/main" val="65446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Match Detection - List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379" y="2204864"/>
            <a:ext cx="3620005" cy="2991267"/>
          </a:xfrm>
        </p:spPr>
      </p:pic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/>
          <a:lstStyle/>
          <a:p>
            <a:r>
              <a:rPr lang="en-US" dirty="0"/>
              <a:t>List  = B,W,R,G,G</a:t>
            </a:r>
          </a:p>
          <a:p>
            <a:r>
              <a:rPr lang="en-US" dirty="0"/>
              <a:t>How to get tiles to fall correctly</a:t>
            </a:r>
          </a:p>
          <a:p>
            <a:r>
              <a:rPr lang="en-US" dirty="0"/>
              <a:t>Matches over multiple rows</a:t>
            </a:r>
          </a:p>
        </p:txBody>
      </p:sp>
    </p:spTree>
    <p:extLst>
      <p:ext uri="{BB962C8B-B14F-4D97-AF65-F5344CB8AC3E}">
        <p14:creationId xmlns:p14="http://schemas.microsoft.com/office/powerpoint/2010/main" val="31473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55</TotalTime>
  <Words>191</Words>
  <Application>Microsoft Office PowerPoint</Application>
  <PresentationFormat>Custom</PresentationFormat>
  <Paragraphs>49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Tech 16x9</vt:lpstr>
      <vt:lpstr>Final Major Project</vt:lpstr>
      <vt:lpstr>My Project</vt:lpstr>
      <vt:lpstr>Casual Game, familiar yet different</vt:lpstr>
      <vt:lpstr>The Concept</vt:lpstr>
      <vt:lpstr>Current State of the Game – Management Scene</vt:lpstr>
      <vt:lpstr>Current State of the Game – Matching Scene</vt:lpstr>
      <vt:lpstr>Current State of the Game – Reputation System</vt:lpstr>
      <vt:lpstr>Issues Faced</vt:lpstr>
      <vt:lpstr>1st Match Detection - List</vt:lpstr>
      <vt:lpstr>2nd Match Detection - Colliders</vt:lpstr>
      <vt:lpstr>Current Match Detection – My Own Raycasts</vt:lpstr>
      <vt:lpstr>What’s Next?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Major Project</dc:title>
  <dc:creator>dalton kirk</dc:creator>
  <cp:lastModifiedBy>dalton kirk</cp:lastModifiedBy>
  <cp:revision>6</cp:revision>
  <dcterms:created xsi:type="dcterms:W3CDTF">2017-02-13T17:30:37Z</dcterms:created>
  <dcterms:modified xsi:type="dcterms:W3CDTF">2017-02-13T18:26:09Z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